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2" y="356109"/>
            <a:ext cx="10318418" cy="4394988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displays and analysis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4" y="4073615"/>
            <a:ext cx="8045373" cy="742279"/>
          </a:xfrm>
        </p:spPr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2726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38" y="0"/>
            <a:ext cx="10178322" cy="1492132"/>
          </a:xfrm>
        </p:spPr>
        <p:txBody>
          <a:bodyPr/>
          <a:lstStyle/>
          <a:p>
            <a:r>
              <a:rPr lang="en-US" dirty="0"/>
              <a:t>Box-and-Whisker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38" y="746066"/>
            <a:ext cx="10704102" cy="5334694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box-and-whisker plot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takes a large amount of data and clearly identifies the lowest value, lower (first) quartile, median, upper (third) quartile, and the highest value.</a:t>
            </a:r>
          </a:p>
          <a:p>
            <a:endParaRPr lang="en-US" sz="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line drawn through the interior of the box identifies the 50th percentile, or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of the data.</a:t>
            </a:r>
          </a:p>
          <a:p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lines that make up the sides of the box represent the lower and upper quartiles.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lower quartile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identifies the 25th percentile and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quartile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identifies the 75th percentile.</a:t>
            </a:r>
          </a:p>
          <a:p>
            <a:endParaRPr lang="en-US" sz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difference between the upper and lower quartiles is known as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interquartile range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3807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94" y="182880"/>
            <a:ext cx="10568686" cy="34518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4194" y="3928795"/>
            <a:ext cx="105686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city had a higher median temperature in May and by how many degrees?</a:t>
            </a:r>
          </a:p>
        </p:txBody>
      </p:sp>
    </p:spTree>
    <p:extLst>
      <p:ext uri="{BB962C8B-B14F-4D97-AF65-F5344CB8AC3E}">
        <p14:creationId xmlns:p14="http://schemas.microsoft.com/office/powerpoint/2010/main" val="2872158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498" y="0"/>
            <a:ext cx="10178322" cy="1492132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Stem-and-leaf plots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498" y="1088967"/>
            <a:ext cx="10864122" cy="3593591"/>
          </a:xfrm>
        </p:spPr>
        <p:txBody>
          <a:bodyPr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a stem-and-leaf plot and a histogram summarize the shape of a batch of data (the frequency distribution).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only a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stem-and-leaf plot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easily displays the range of data (by showing the lowest and highest values) and each individual data point.</a:t>
            </a:r>
          </a:p>
        </p:txBody>
      </p:sp>
    </p:spTree>
    <p:extLst>
      <p:ext uri="{BB962C8B-B14F-4D97-AF65-F5344CB8AC3E}">
        <p14:creationId xmlns:p14="http://schemas.microsoft.com/office/powerpoint/2010/main" val="2276131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60" y="271195"/>
            <a:ext cx="5532120" cy="3886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19900" y="271195"/>
            <a:ext cx="50215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mean, median, mode, and range for the above stem-and-leaf plot?</a:t>
            </a:r>
          </a:p>
        </p:txBody>
      </p:sp>
    </p:spTree>
    <p:extLst>
      <p:ext uri="{BB962C8B-B14F-4D97-AF65-F5344CB8AC3E}">
        <p14:creationId xmlns:p14="http://schemas.microsoft.com/office/powerpoint/2010/main" val="4204549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58" y="-47379"/>
            <a:ext cx="10178322" cy="1492132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760" y="5093208"/>
            <a:ext cx="9913620" cy="1431036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the graph to predict in which month the deli will sell the most amount of ham this year.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132" y="698687"/>
            <a:ext cx="8142876" cy="418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8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540" y="4709160"/>
            <a:ext cx="10881360" cy="2148840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company is expecting to have $1,500,000 in the budget for salaries this year. Using the graph, predict the amount of money that will be allocated to the accounting department's salaries this year.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40" y="0"/>
            <a:ext cx="805815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404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" y="271313"/>
            <a:ext cx="7886700" cy="53522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13420" y="271313"/>
            <a:ext cx="37109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Using the graph, predict during which month the hospital can expect to have </a:t>
            </a:r>
            <a:r>
              <a:rPr lang="en-US" sz="3200" b="1" dirty="0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the most boys born this year.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868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498" y="176645"/>
            <a:ext cx="10178322" cy="1492132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6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498" y="1143001"/>
            <a:ext cx="10178322" cy="3593591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analyze graphical depictions of statistical data.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construct graphical depictions of statistical data.</a:t>
            </a:r>
          </a:p>
        </p:txBody>
      </p:sp>
    </p:spTree>
    <p:extLst>
      <p:ext uri="{BB962C8B-B14F-4D97-AF65-F5344CB8AC3E}">
        <p14:creationId xmlns:p14="http://schemas.microsoft.com/office/powerpoint/2010/main" val="356779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38" y="0"/>
            <a:ext cx="10178322" cy="149213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38" y="1203267"/>
            <a:ext cx="10178322" cy="3593591"/>
          </a:xfrm>
        </p:spPr>
        <p:txBody>
          <a:bodyPr>
            <a:normAutofit/>
          </a:bodyPr>
          <a:lstStyle/>
          <a:p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plots are used to examine two sets of data and to investigate the possible relationship (or correlation) between two variables. </a:t>
            </a:r>
            <a:endParaRPr lang="en-US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pattern of the points suggests how closely the data is related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Correlation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53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218" y="0"/>
            <a:ext cx="10178322" cy="937261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218" y="662943"/>
            <a:ext cx="10178322" cy="2606039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This scatter plot is used to determine the correlation between the number of years an employee has worked at a company and the number of vacation days he or she receives.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511" y="2926080"/>
            <a:ext cx="5499735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16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0"/>
            <a:ext cx="11087100" cy="3593591"/>
          </a:xfrm>
        </p:spPr>
        <p:txBody>
          <a:bodyPr>
            <a:normAutofit/>
          </a:bodyPr>
          <a:lstStyle/>
          <a:p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data displayed on the scatter plot forms a line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RISES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left to right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variables are said to have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correlation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"trend line" (or line of best fit) allows predictions to be made based on current data.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598" y="2491740"/>
            <a:ext cx="5395082" cy="436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2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218" y="0"/>
            <a:ext cx="10178322" cy="3593591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data displayed forms a trend line that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FALLS from left to right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variables have a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correlation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969" y="2081212"/>
            <a:ext cx="5110634" cy="445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502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498" y="0"/>
            <a:ext cx="10178322" cy="1492132"/>
          </a:xfrm>
        </p:spPr>
        <p:txBody>
          <a:bodyPr/>
          <a:lstStyle/>
          <a:p>
            <a:r>
              <a:rPr lang="en-US" dirty="0" smtClean="0"/>
              <a:t>BAR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498" y="791787"/>
            <a:ext cx="10178322" cy="3593591"/>
          </a:xfrm>
        </p:spPr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that are distinct and unconnected between data points are best represented by 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graph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977" y="1914524"/>
            <a:ext cx="7243623" cy="455485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74439" y="1914524"/>
            <a:ext cx="309272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en-US" sz="900" dirty="0"/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many more students chose lunch line 3 than lunch line 2?</a:t>
            </a:r>
          </a:p>
        </p:txBody>
      </p:sp>
    </p:spTree>
    <p:extLst>
      <p:ext uri="{BB962C8B-B14F-4D97-AF65-F5344CB8AC3E}">
        <p14:creationId xmlns:p14="http://schemas.microsoft.com/office/powerpoint/2010/main" val="164270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358" y="0"/>
            <a:ext cx="10178322" cy="1492132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GRAPHS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358" y="746067"/>
            <a:ext cx="10178322" cy="3048694"/>
          </a:xfrm>
        </p:spPr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that have continuous intervals that are unbroken sequences are best represented by 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graph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58" y="2238199"/>
            <a:ext cx="6886991" cy="43683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92849" y="1879425"/>
            <a:ext cx="47086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Jason, Steven, and Andrew made a line graph to show the cumulative number of miles they had run for five days. At the end of which day had they run a cumulative total of 32 miles altogether?</a:t>
            </a:r>
          </a:p>
        </p:txBody>
      </p:sp>
    </p:spTree>
    <p:extLst>
      <p:ext uri="{BB962C8B-B14F-4D97-AF65-F5344CB8AC3E}">
        <p14:creationId xmlns:p14="http://schemas.microsoft.com/office/powerpoint/2010/main" val="88823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58" y="0"/>
            <a:ext cx="10178322" cy="1492132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 GRAPHS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058" y="607683"/>
            <a:ext cx="10178322" cy="3593591"/>
          </a:xfrm>
        </p:spPr>
        <p:txBody>
          <a:bodyPr>
            <a:norm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percentage is a part of a whole. A circle graph is an excellent way to show how the relative sizes of the parts compare to each other and to the whole.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 graph is the type of graph most commonly used for displaying percentages.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49" y="2788920"/>
            <a:ext cx="7933365" cy="38861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59140" y="2500633"/>
            <a:ext cx="35966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Karie's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take-home pay is $3,000 per month, how much money has she budgeted per month for housing and food?</a:t>
            </a:r>
          </a:p>
        </p:txBody>
      </p:sp>
    </p:spTree>
    <p:extLst>
      <p:ext uri="{BB962C8B-B14F-4D97-AF65-F5344CB8AC3E}">
        <p14:creationId xmlns:p14="http://schemas.microsoft.com/office/powerpoint/2010/main" val="12504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762</TotalTime>
  <Words>518</Words>
  <Application>Microsoft Office PowerPoint</Application>
  <PresentationFormat>Widescreen</PresentationFormat>
  <Paragraphs>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Gill Sans MT</vt:lpstr>
      <vt:lpstr>Helvetica Neue</vt:lpstr>
      <vt:lpstr>Impact</vt:lpstr>
      <vt:lpstr>Badge</vt:lpstr>
      <vt:lpstr>Data displays and analysis</vt:lpstr>
      <vt:lpstr>Objective</vt:lpstr>
      <vt:lpstr>Scatter plots</vt:lpstr>
      <vt:lpstr>SCATTER PLOTS</vt:lpstr>
      <vt:lpstr>PowerPoint Presentation</vt:lpstr>
      <vt:lpstr>PowerPoint Presentation</vt:lpstr>
      <vt:lpstr>BAR GRAPHS</vt:lpstr>
      <vt:lpstr>LINE GRAPHS</vt:lpstr>
      <vt:lpstr>CIRCLE GRAPHS</vt:lpstr>
      <vt:lpstr>Box-and-Whisker Plots</vt:lpstr>
      <vt:lpstr>PowerPoint Presentation</vt:lpstr>
      <vt:lpstr>Stem-and-leaf plots</vt:lpstr>
      <vt:lpstr>PowerPoint Presentation</vt:lpstr>
      <vt:lpstr>predictions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displays and analysis</dc:title>
  <dc:creator>Michael Kuniega</dc:creator>
  <cp:lastModifiedBy>Michael Kuniega</cp:lastModifiedBy>
  <cp:revision>5</cp:revision>
  <dcterms:created xsi:type="dcterms:W3CDTF">2016-04-17T03:13:17Z</dcterms:created>
  <dcterms:modified xsi:type="dcterms:W3CDTF">2016-05-07T02:17:15Z</dcterms:modified>
</cp:coreProperties>
</file>